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5" r:id="rId4"/>
    <p:sldId id="257" r:id="rId5"/>
    <p:sldId id="258" r:id="rId6"/>
    <p:sldId id="259" r:id="rId7"/>
    <p:sldId id="260" r:id="rId8"/>
    <p:sldId id="264" r:id="rId9"/>
    <p:sldId id="263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1EDFE-C7CD-4AD9-A99F-0A022D8248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 beslagname van dieren &amp; lichamelijke ingrepen bij dieren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47CDA4C-941E-43FD-9ADE-0F24EBC414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Kim Bokdam &amp; Tessa Mosselman</a:t>
            </a:r>
          </a:p>
        </p:txBody>
      </p:sp>
    </p:spTree>
    <p:extLst>
      <p:ext uri="{BB962C8B-B14F-4D97-AF65-F5344CB8AC3E}">
        <p14:creationId xmlns:p14="http://schemas.microsoft.com/office/powerpoint/2010/main" val="3746002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6C9FE2-2A11-4BE1-9FE4-C335A939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Slot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D5E62F-1118-4B45-B0F9-200943442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0499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5F6DD-FBE5-48A9-B629-7F6B35BBD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FA4949-B323-4F45-8BBD-ABFEE7A5D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beslagname van dieren</a:t>
            </a:r>
          </a:p>
          <a:p>
            <a:r>
              <a:rPr lang="nl-NL" dirty="0"/>
              <a:t>Lichamelijke ingrepen bij dieren</a:t>
            </a:r>
          </a:p>
        </p:txBody>
      </p:sp>
    </p:spTree>
    <p:extLst>
      <p:ext uri="{BB962C8B-B14F-4D97-AF65-F5344CB8AC3E}">
        <p14:creationId xmlns:p14="http://schemas.microsoft.com/office/powerpoint/2010/main" val="15902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F27C3-83AE-4C1C-A75B-B5FE4B4B41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 beslagname van dieren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3DAE77-EA68-4754-B1EF-669273AC4A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60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4B6AC-A07C-4799-9A7E-6303845B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word een dier in beslag genomen?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430C34-9D22-44DB-9619-49A85B689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Mishandeling</a:t>
            </a:r>
          </a:p>
          <a:p>
            <a:r>
              <a:rPr lang="nl-NL" dirty="0"/>
              <a:t>Verwaarlozing</a:t>
            </a:r>
          </a:p>
          <a:p>
            <a:r>
              <a:rPr lang="nl-NL" dirty="0"/>
              <a:t>Illegaal ingevoerd</a:t>
            </a:r>
          </a:p>
          <a:p>
            <a:r>
              <a:rPr lang="nl-NL" dirty="0"/>
              <a:t>Illegaal gehouden</a:t>
            </a:r>
          </a:p>
          <a:p>
            <a:r>
              <a:rPr lang="nl-NL" dirty="0"/>
              <a:t>Beschermde diersoort</a:t>
            </a:r>
          </a:p>
          <a:p>
            <a:r>
              <a:rPr lang="nl-NL" dirty="0"/>
              <a:t>Identificatie en registratie niet in orde</a:t>
            </a:r>
          </a:p>
        </p:txBody>
      </p:sp>
    </p:spTree>
    <p:extLst>
      <p:ext uri="{BB962C8B-B14F-4D97-AF65-F5344CB8AC3E}">
        <p14:creationId xmlns:p14="http://schemas.microsoft.com/office/powerpoint/2010/main" val="117456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140E7-AEE2-47A1-AC1C-9A3080A58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 wie word het dier in beslag genomen?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6019D1-1627-48FF-B911-C75A02CB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Opsporingsambtenaar </a:t>
            </a:r>
          </a:p>
          <a:p>
            <a:r>
              <a:rPr lang="nl-NL" dirty="0"/>
              <a:t>LID</a:t>
            </a:r>
          </a:p>
          <a:p>
            <a:r>
              <a:rPr lang="nl-NL" dirty="0"/>
              <a:t>Politie</a:t>
            </a:r>
          </a:p>
          <a:p>
            <a:r>
              <a:rPr lang="nl-NL" dirty="0"/>
              <a:t>Douane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2386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55B7B-A2A0-4934-BA20-8CA45D59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beslagname of in bewaring?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576F9B-F573-4AAA-87D4-868B166FC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beslagname </a:t>
            </a:r>
            <a:r>
              <a:rPr lang="nl-NL" dirty="0">
                <a:sym typeface="Wingdings" panose="05000000000000000000" pitchFamily="2" charset="2"/>
              </a:rPr>
              <a:t> straf</a:t>
            </a:r>
          </a:p>
          <a:p>
            <a:r>
              <a:rPr lang="nl-NL" dirty="0">
                <a:sym typeface="Wingdings" panose="05000000000000000000" pitchFamily="2" charset="2"/>
              </a:rPr>
              <a:t>Boete</a:t>
            </a:r>
          </a:p>
          <a:p>
            <a:r>
              <a:rPr lang="nl-NL" dirty="0">
                <a:sym typeface="Wingdings" panose="05000000000000000000" pitchFamily="2" charset="2"/>
              </a:rPr>
              <a:t>Misschien terug naar de eigenaar</a:t>
            </a:r>
          </a:p>
          <a:p>
            <a:r>
              <a:rPr lang="nl-NL" dirty="0">
                <a:sym typeface="Wingdings" panose="05000000000000000000" pitchFamily="2" charset="2"/>
              </a:rPr>
              <a:t>In bewaring  leefsituatie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5083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BB6AD1-9622-4A18-AF46-2D66CBC5F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proces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0DE3F8-FDA4-4379-8251-646B02C4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Waarschuwing</a:t>
            </a:r>
          </a:p>
          <a:p>
            <a:r>
              <a:rPr lang="nl-NL" dirty="0"/>
              <a:t>Kans voor herstellen</a:t>
            </a:r>
          </a:p>
          <a:p>
            <a:r>
              <a:rPr lang="nl-NL" dirty="0"/>
              <a:t>In bewaring</a:t>
            </a:r>
          </a:p>
          <a:p>
            <a:r>
              <a:rPr lang="nl-NL" dirty="0"/>
              <a:t>Eigenaar moet kosten betalen</a:t>
            </a:r>
          </a:p>
        </p:txBody>
      </p:sp>
    </p:spTree>
    <p:extLst>
      <p:ext uri="{BB962C8B-B14F-4D97-AF65-F5344CB8AC3E}">
        <p14:creationId xmlns:p14="http://schemas.microsoft.com/office/powerpoint/2010/main" val="2255317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9C1BD-3047-4E78-A1E5-D9F92C6C42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Lichamelijke ingrepen bij dieren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E98AB3-8D69-4A2E-A95B-760EAD54B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558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FF552-722B-47EA-A76C-2948202D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Lichamelijke ingrepen; welke wel welke niet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13B350-953B-4F19-AE9E-98F1E7C97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Bloed afnemen, injecties</a:t>
            </a:r>
          </a:p>
          <a:p>
            <a:r>
              <a:rPr lang="nl-NL" dirty="0"/>
              <a:t>Medische noodzaak</a:t>
            </a:r>
          </a:p>
          <a:p>
            <a:r>
              <a:rPr lang="nl-NL" dirty="0"/>
              <a:t>Couperen staart of oren</a:t>
            </a:r>
          </a:p>
          <a:p>
            <a:r>
              <a:rPr lang="nl-NL" dirty="0"/>
              <a:t>Verboden sinds 2001</a:t>
            </a:r>
          </a:p>
        </p:txBody>
      </p:sp>
    </p:spTree>
    <p:extLst>
      <p:ext uri="{BB962C8B-B14F-4D97-AF65-F5344CB8AC3E}">
        <p14:creationId xmlns:p14="http://schemas.microsoft.com/office/powerpoint/2010/main" val="25881688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119</Words>
  <Application>Microsoft Office PowerPoint</Application>
  <PresentationFormat>Breedbeeld</PresentationFormat>
  <Paragraphs>35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In beslagname van dieren &amp; lichamelijke ingrepen bij dieren</vt:lpstr>
      <vt:lpstr>Inhoud </vt:lpstr>
      <vt:lpstr>In beslagname van dieren</vt:lpstr>
      <vt:lpstr>Wanneer word een dier in beslag genomen?</vt:lpstr>
      <vt:lpstr>Door wie word het dier in beslag genomen?</vt:lpstr>
      <vt:lpstr>In beslagname of in bewaring?</vt:lpstr>
      <vt:lpstr>Het proces</vt:lpstr>
      <vt:lpstr>Lichamelijke ingrepen bij dieren</vt:lpstr>
      <vt:lpstr>Lichamelijke ingrepen; welke wel welke niet</vt:lpstr>
      <vt:lpstr>Slot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beslagname van dieren</dc:title>
  <dc:creator>Kim Bokdam</dc:creator>
  <cp:lastModifiedBy>Kim Bokdam</cp:lastModifiedBy>
  <cp:revision>6</cp:revision>
  <dcterms:created xsi:type="dcterms:W3CDTF">2018-06-04T08:32:43Z</dcterms:created>
  <dcterms:modified xsi:type="dcterms:W3CDTF">2018-06-04T11:36:08Z</dcterms:modified>
</cp:coreProperties>
</file>